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312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825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518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72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83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22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468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5677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63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19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490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C25F7-7F4D-4D06-887A-73272C512E41}" type="datetimeFigureOut">
              <a:rPr lang="sv-SE" smtClean="0"/>
              <a:t>2013-12-10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BD483-F20E-4930-8714-09B170A3F2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9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772400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59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124744"/>
            <a:ext cx="790733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379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1124744"/>
            <a:ext cx="779145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89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196752"/>
            <a:ext cx="7883525" cy="348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037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85241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7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55280" cy="54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4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332656"/>
            <a:ext cx="5211763" cy="56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5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2" y="260648"/>
            <a:ext cx="7923848" cy="569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7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165"/>
            <a:ext cx="5096698" cy="60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57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N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SNR</Template>
  <TotalTime>352</TotalTime>
  <Words>0</Words>
  <Application>Microsoft Office PowerPoint</Application>
  <PresentationFormat>Bildspel på skärmen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SNR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i Jönköpings län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Gabara Susanne</dc:creator>
  <cp:lastModifiedBy>Gabara Susanne</cp:lastModifiedBy>
  <cp:revision>36</cp:revision>
  <dcterms:created xsi:type="dcterms:W3CDTF">2013-11-28T12:52:02Z</dcterms:created>
  <dcterms:modified xsi:type="dcterms:W3CDTF">2013-12-10T09:11:19Z</dcterms:modified>
</cp:coreProperties>
</file>